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5D"/>
    <a:srgbClr val="A13B3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7 шк\2016-2017 уч.год\Пророки\Пророки картинки\Рим.иГреки\izrailskoe_tsar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27539" cy="6858000"/>
          </a:xfrm>
          <a:prstGeom prst="rect">
            <a:avLst/>
          </a:prstGeom>
          <a:noFill/>
        </p:spPr>
      </p:pic>
      <p:pic>
        <p:nvPicPr>
          <p:cNvPr id="1027" name="Picture 3" descr="G:\27 шк\2016-2017 уч.год\Пророки\Пророки картинки\Вавилонский плен\11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215106" cy="692511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3000396"/>
          </a:xfrm>
        </p:spPr>
        <p:txBody>
          <a:bodyPr>
            <a:noAutofit/>
          </a:bodyPr>
          <a:lstStyle/>
          <a:p>
            <a:r>
              <a:rPr lang="ru-RU" sz="6000" b="1" cap="all" dirty="0" smtClean="0"/>
              <a:t>Возвращение иудеев из вавилонского плена</a:t>
            </a:r>
            <a:endParaRPr lang="ru-RU" sz="6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pPr lvl="0">
              <a:lnSpc>
                <a:spcPct val="85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Пророк </a:t>
            </a:r>
            <a:r>
              <a:rPr lang="ru-RU" b="1" dirty="0" err="1" smtClean="0">
                <a:solidFill>
                  <a:srgbClr val="002060"/>
                </a:solidFill>
              </a:rPr>
              <a:t>Захария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предсказывает торжественный вход Спасителя в Иерусалим на </a:t>
            </a:r>
            <a:r>
              <a:rPr lang="ru-RU" dirty="0" err="1" smtClean="0">
                <a:solidFill>
                  <a:srgbClr val="002060"/>
                </a:solidFill>
              </a:rPr>
              <a:t>осляти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Зах</a:t>
            </a:r>
            <a:r>
              <a:rPr lang="ru-RU" dirty="0" smtClean="0">
                <a:solidFill>
                  <a:srgbClr val="002060"/>
                </a:solidFill>
              </a:rPr>
              <a:t>. 9, 9)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G:\27 шк\2016-2017 уч.год\Пророки\Пророки картинки\Вавилонский плен\Заха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80107"/>
            <a:ext cx="5500726" cy="4977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3182"/>
          </a:xfrm>
        </p:spPr>
        <p:txBody>
          <a:bodyPr>
            <a:noAutofit/>
          </a:bodyPr>
          <a:lstStyle/>
          <a:p>
            <a:pPr lvl="0">
              <a:lnSpc>
                <a:spcPct val="85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Пророк </a:t>
            </a:r>
            <a:r>
              <a:rPr lang="ru-RU" sz="4000" b="1" dirty="0" err="1" smtClean="0">
                <a:solidFill>
                  <a:srgbClr val="002060"/>
                </a:solidFill>
              </a:rPr>
              <a:t>Малахия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(</a:t>
            </a:r>
            <a:r>
              <a:rPr lang="ru-RU" sz="4000" b="1" dirty="0" smtClean="0">
                <a:solidFill>
                  <a:srgbClr val="002060"/>
                </a:solidFill>
              </a:rPr>
              <a:t>последний пророк в Иудее</a:t>
            </a:r>
            <a:r>
              <a:rPr lang="ru-RU" sz="4000" dirty="0" smtClean="0">
                <a:solidFill>
                  <a:srgbClr val="002060"/>
                </a:solidFill>
              </a:rPr>
              <a:t>) предсказывает приближение пришествия Спасителя и Его Предтечи (Мал. 3, 1; 4, 5)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3286124"/>
            <a:ext cx="5214942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3600" dirty="0" smtClean="0">
                <a:solidFill>
                  <a:srgbClr val="002060"/>
                </a:solidFill>
              </a:rPr>
              <a:t>После пророка </a:t>
            </a:r>
            <a:r>
              <a:rPr lang="ru-RU" sz="3600" dirty="0" err="1" smtClean="0">
                <a:solidFill>
                  <a:srgbClr val="002060"/>
                </a:solidFill>
              </a:rPr>
              <a:t>Малахии</a:t>
            </a:r>
            <a:r>
              <a:rPr lang="ru-RU" sz="3600" dirty="0" smtClean="0">
                <a:solidFill>
                  <a:srgbClr val="002060"/>
                </a:solidFill>
              </a:rPr>
              <a:t> четыреста с лишним лет (до явления Иоанна Предтечи) не раздавалось пророческих слов среди еврейского народа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G:\27 шк\2016-2017 уч.год\Пророки\Пророки картинки\Вавилонский плен\Малах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3189"/>
            <a:ext cx="3929057" cy="4124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Проверочные вопросы: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Сколько лет длился Вавилонский плен иудеев?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После какого события пал Вавилон?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Когда евреи получили возможность вернуться в свое отечество?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 каких сроках пришествия в мир Спасителя пророчески говорил пророк Даниил?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Что еще предсказывали последние пророки о Спасителе?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Какой пророк был последним в Иудее?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7 шк\2016-2017 уч.год\Пророки\Пророки картинки\Вавилонский плен\Пленение и разрушение Иерусал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57950" cy="526028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164305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5400" b="1" dirty="0" smtClean="0">
                <a:solidFill>
                  <a:srgbClr val="002060"/>
                </a:solidFill>
              </a:rPr>
              <a:t>Вавилонский плен </a:t>
            </a:r>
            <a:r>
              <a:rPr lang="ru-RU" sz="5400" b="1" dirty="0" smtClean="0">
                <a:solidFill>
                  <a:srgbClr val="002060"/>
                </a:solidFill>
              </a:rPr>
              <a:t>иудеев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длился </a:t>
            </a:r>
            <a:r>
              <a:rPr lang="ru-RU" sz="5400" b="1" dirty="0" smtClean="0">
                <a:solidFill>
                  <a:srgbClr val="002060"/>
                </a:solidFill>
              </a:rPr>
              <a:t>70 лет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.Димитрий\27 шк\2016-17 уч. год\Пророки\Пророки картинки\Иезекии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5050"/>
            <a:ext cx="9144000" cy="7013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2984"/>
          </a:xfrm>
        </p:spPr>
        <p:txBody>
          <a:bodyPr>
            <a:noAutofit/>
          </a:bodyPr>
          <a:lstStyle/>
          <a:p>
            <a:pPr algn="l"/>
            <a:r>
              <a:rPr lang="ru-RU" sz="2900" b="1" dirty="0" smtClean="0"/>
              <a:t>В плену вавилонском пророку </a:t>
            </a:r>
            <a:r>
              <a:rPr lang="ru-RU" sz="2900" b="1" dirty="0" err="1" smtClean="0"/>
              <a:t>Иезекиилю</a:t>
            </a:r>
            <a:r>
              <a:rPr lang="ru-RU" sz="2900" b="1" dirty="0" smtClean="0"/>
              <a:t> открывается пророчество о воскресении мертвых и восстановлении израильского народа: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3214638"/>
            <a:ext cx="6500826" cy="364336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Господь сказал: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«Изреки пророчество и скажи им, так говорит Господь Бог: и узнаете, что Я – Господь, когда открою гробы ваши и выведу вас, народ Мой, из гробов ваших, и вложу в вас дух Мой, и оживете, и помещу вас на земле вашей»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7 шк\2016-2017 уч.год\Пророки\Пророки картинки\Вавилонский плен\Пир-Валтасар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79" y="0"/>
            <a:ext cx="9158679" cy="7072338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Пророк Даниил предсказывает падение Вавилонского царства: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:\27 шк\2016-2017 уч.год\Пророки\Пророки картинки\Вавилонский плен\novohudonosor и Дании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49219"/>
            <a:ext cx="6143635" cy="4008781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1417638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 растолковав сон царя </a:t>
            </a:r>
            <a:r>
              <a:rPr lang="ru-RU" sz="4000" b="1" dirty="0" err="1" smtClean="0">
                <a:solidFill>
                  <a:srgbClr val="002060"/>
                </a:solidFill>
              </a:rPr>
              <a:t>Навуходонсора</a:t>
            </a:r>
            <a:r>
              <a:rPr lang="ru-RU" sz="4000" b="1" dirty="0" smtClean="0">
                <a:solidFill>
                  <a:srgbClr val="002060"/>
                </a:solidFill>
              </a:rPr>
              <a:t> про истукана из четырех металлов;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42910" y="4929198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прочитав и объяснив надпись, написанную Божьей рукой во время пира царя Валтасара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7 шк\2016-2017 уч.год\Пророки\Пророки картинки\Вавилонский плен\Падение Вавилон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2643182"/>
          </a:xfrm>
        </p:spPr>
        <p:txBody>
          <a:bodyPr>
            <a:noAutofit/>
          </a:bodyPr>
          <a:lstStyle/>
          <a:p>
            <a:pPr lvl="0" algn="l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ночь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Валтасарова пира войска мидян и персов захватили Вавилон и убили царя Валтасара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5500702"/>
            <a:ext cx="8715404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Так  пал</a:t>
            </a:r>
            <a:r>
              <a:rPr kumimoji="0" lang="ru-RU" sz="5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Вавилон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7 шк\2016-2017 уч.год\Пророки\Пророки картинки\Вавилонский плен\Возвращение из вавилонского пл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663" y="1190843"/>
            <a:ext cx="4648354" cy="3881232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lnSpc>
                <a:spcPct val="85000"/>
              </a:lnSpc>
              <a:spcAft>
                <a:spcPts val="0"/>
              </a:spcAft>
            </a:pPr>
            <a:r>
              <a:rPr lang="ru-RU" sz="6000" b="1" dirty="0" err="1" smtClean="0"/>
              <a:t>Мидийско-персидское</a:t>
            </a:r>
            <a:r>
              <a:rPr lang="ru-RU" sz="6000" b="1" dirty="0" smtClean="0"/>
              <a:t> владычество</a:t>
            </a:r>
            <a:r>
              <a:rPr lang="ru-RU" sz="4800" dirty="0" smtClean="0"/>
              <a:t> длилось около 200 лет</a:t>
            </a:r>
            <a:endParaRPr lang="ru-RU" sz="6000" dirty="0"/>
          </a:p>
        </p:txBody>
      </p:sp>
      <p:pic>
        <p:nvPicPr>
          <p:cNvPr id="4099" name="Picture 3" descr="G:\27 шк\2016-2017 уч.год\Пророки\Пророки картинки\Вавилонский плен\map-return-Baby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316" y="-9687"/>
            <a:ext cx="9636453" cy="5176529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643050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В первый же год своего владычества персидский царь Кир разрешает иудеям вернуться в свое отечество и возвращает им священные сосуды Иерусалимского храма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27 шк\2016-2017 уч.год\Пророки\Пророки картинки\Вавилонский плен\map-return-Baby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36453" cy="51765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286388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42 тыс. иудеев возвращаются в свою землю. Часть остается в Вавилоне, но помогают золотом и богатыми пожертвованиями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26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Иудеи, вернувшись в Иерусалим, возобновляют жертвенник, начинают строительство нового Иерусалимского храма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27 шк\2016-2017 уч.год\Пророки\Пророки картинки\Вавилонский плен\Возведение нового храма в Иерусалим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370077" cy="52863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214950"/>
            <a:ext cx="914400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Иерусалимский храм строится 19 лет, но по своему богатству и великолепию уступает прежнему храму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G:\27 шк\2016-2017 уч.год\Пророки\Пророки картинки\Рим.иГреки\иерус.хра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6396" y="-1"/>
            <a:ext cx="9290396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643438" cy="6858000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/>
              <a:t>Пророк Даниил предсказывает пришествие Спасителя через 70 </a:t>
            </a:r>
            <a:r>
              <a:rPr lang="ru-RU" sz="4000" b="1" dirty="0" err="1" smtClean="0"/>
              <a:t>седмин</a:t>
            </a:r>
            <a:r>
              <a:rPr lang="ru-RU" sz="4000" b="1" dirty="0" smtClean="0"/>
              <a:t> (т.е. через 490 лет), </a:t>
            </a:r>
            <a:r>
              <a:rPr lang="ru-RU" sz="4000" dirty="0" smtClean="0"/>
              <a:t>Его смерть, разрушение храма и Иерусалима, прекращение ветхозаветных жертв</a:t>
            </a:r>
            <a:endParaRPr lang="ru-RU" sz="4000" dirty="0"/>
          </a:p>
        </p:txBody>
      </p:sp>
      <p:pic>
        <p:nvPicPr>
          <p:cNvPr id="3074" name="Picture 2" descr="H:\27 шк\2016-2017 уч.год\Пророки\Пророки картинки\Вавилонский плен\70 седмин Дании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500990" cy="6441772"/>
          </a:xfrm>
          <a:prstGeom prst="rect">
            <a:avLst/>
          </a:prstGeom>
          <a:noFill/>
        </p:spPr>
      </p:pic>
      <p:pic>
        <p:nvPicPr>
          <p:cNvPr id="3075" name="Picture 3" descr="H:\27 шк\2016-2017 уч.год\Пророки\Пророки картинки\Вавилонский плен\Дании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05287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27 шк\2016-2017 уч.год\Пророки\Пророки картинки\Вавилонский плен\Аггей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8258"/>
            <a:ext cx="3071802" cy="3999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5000628" cy="307181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Пророк </a:t>
            </a:r>
            <a:r>
              <a:rPr lang="ru-RU" sz="3600" b="1" dirty="0" err="1" smtClean="0">
                <a:solidFill>
                  <a:srgbClr val="002060"/>
                </a:solidFill>
              </a:rPr>
              <a:t>Аггей</a:t>
            </a:r>
            <a:r>
              <a:rPr lang="ru-RU" sz="3600" dirty="0" smtClean="0">
                <a:solidFill>
                  <a:srgbClr val="002060"/>
                </a:solidFill>
              </a:rPr>
              <a:t> предсказывает великую славу нового храма, потому что в него придет Спаситель мира (</a:t>
            </a:r>
            <a:r>
              <a:rPr lang="ru-RU" sz="3600" dirty="0" err="1" smtClean="0">
                <a:solidFill>
                  <a:srgbClr val="002060"/>
                </a:solidFill>
              </a:rPr>
              <a:t>Аг</a:t>
            </a:r>
            <a:r>
              <a:rPr lang="ru-RU" sz="3600" dirty="0" smtClean="0">
                <a:solidFill>
                  <a:srgbClr val="002060"/>
                </a:solidFill>
              </a:rPr>
              <a:t>. 2, 6-9)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147" name="Picture 3" descr="G:\27 шк\2016-2017 уч.год\Пророки\Пророки картинки\Вавилонский плен\Агг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284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347</Words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Возвращение иудеев из вавилонского плена</vt:lpstr>
      <vt:lpstr>Слайд 2</vt:lpstr>
      <vt:lpstr>В плену вавилонском пророку Иезекиилю открывается пророчество о воскресении мертвых и восстановлении израильского народа:</vt:lpstr>
      <vt:lpstr> растолковав сон царя Навуходонсора про истукана из четырех металлов;</vt:lpstr>
      <vt:lpstr>В ночь Валтасарова пира войска мидян и персов захватили Вавилон и убили царя Валтасара</vt:lpstr>
      <vt:lpstr>В первый же год своего владычества персидский царь Кир разрешает иудеям вернуться в свое отечество и возвращает им священные сосуды Иерусалимского храма</vt:lpstr>
      <vt:lpstr>Слайд 7</vt:lpstr>
      <vt:lpstr>Пророк Даниил предсказывает пришествие Спасителя через 70 седмин (т.е. через 490 лет), Его смерть, разрушение храма и Иерусалима, прекращение ветхозаветных жертв</vt:lpstr>
      <vt:lpstr>Пророк Аггей предсказывает великую славу нового храма, потому что в него придет Спаситель мира (Аг. 2, 6-9)</vt:lpstr>
      <vt:lpstr>Пророк Захария предсказывает торжественный вход Спасителя в Иерусалим на осляти (Зах. 9, 9)</vt:lpstr>
      <vt:lpstr>Пророк Малахия  (последний пророк в Иудее) предсказывает приближение пришествия Спасителя и Его Предтечи (Мал. 3, 1; 4, 5)</vt:lpstr>
      <vt:lpstr>Проверочные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Возвращение иудеев из вавилонского плена</dc:title>
  <cp:lastModifiedBy>Admin</cp:lastModifiedBy>
  <cp:revision>36</cp:revision>
  <dcterms:modified xsi:type="dcterms:W3CDTF">2016-09-27T19:24:40Z</dcterms:modified>
</cp:coreProperties>
</file>